
<file path=[Content_Types].xml><?xml version="1.0" encoding="utf-8"?>
<Types xmlns="http://schemas.openxmlformats.org/package/2006/content-types">
  <Default Extension="gif" ContentType="image/gif"/>
  <Default Extension="jpeg" ContentType="image/jpeg"/>
  <Default Extension="mp4" ContentType="vide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4"/>
    <p:restoredTop sz="94663"/>
  </p:normalViewPr>
  <p:slideViewPr>
    <p:cSldViewPr snapToGrid="0" snapToObjects="1">
      <p:cViewPr varScale="1">
        <p:scale>
          <a:sx n="117" d="100"/>
          <a:sy n="117" d="100"/>
        </p:scale>
        <p:origin x="20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10/18/20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2409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99216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54118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10/18/20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8754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2024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7047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2562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26138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6093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2049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10/18/20</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32893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cap="none" spc="0" baseline="0">
                <a:solidFill>
                  <a:schemeClr val="tx1">
                    <a:tint val="75000"/>
                  </a:schemeClr>
                </a:solidFill>
                <a:latin typeface="+mn-lt"/>
              </a:defRPr>
            </a:lvl1pPr>
          </a:lstStyle>
          <a:p>
            <a:fld id="{82EDB8D0-98ED-4B86-9D5F-E61ADC70144D}" type="datetimeFigureOut">
              <a:rPr lang="en-US" smtClean="0"/>
              <a:pPr/>
              <a:t>10/18/20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04190413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C03D375F-4F8E-420D-AF5A-36AD53D8F32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59" r="-1" b="-1"/>
          <a:stretch/>
        </p:blipFill>
        <p:spPr>
          <a:xfrm>
            <a:off x="20" y="10"/>
            <a:ext cx="12188932" cy="6857990"/>
          </a:xfrm>
          <a:prstGeom prst="rect">
            <a:avLst/>
          </a:prstGeom>
        </p:spPr>
      </p:pic>
      <p:sp>
        <p:nvSpPr>
          <p:cNvPr id="11" name="Rectangle 10">
            <a:extLst>
              <a:ext uri="{FF2B5EF4-FFF2-40B4-BE49-F238E27FC236}">
                <a16:creationId xmlns:a16="http://schemas.microsoft.com/office/drawing/2014/main" id="{1EF86BFA-9133-4F6B-98BE-1CBB87EB62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 y="3666683"/>
            <a:ext cx="12188952" cy="3191317"/>
          </a:xfrm>
          <a:prstGeom prst="rect">
            <a:avLst/>
          </a:prstGeom>
          <a:gradFill>
            <a:gsLst>
              <a:gs pos="42000">
                <a:schemeClr val="bg1">
                  <a:alpha val="23000"/>
                </a:schemeClr>
              </a:gs>
              <a:gs pos="0">
                <a:schemeClr val="bg1">
                  <a:alpha val="0"/>
                </a:schemeClr>
              </a:gs>
              <a:gs pos="100000">
                <a:schemeClr val="bg1">
                  <a:alpha val="36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EB68B2-F7DC-FC4C-A69C-FD76E5FBDE30}"/>
              </a:ext>
            </a:extLst>
          </p:cNvPr>
          <p:cNvSpPr>
            <a:spLocks noGrp="1"/>
          </p:cNvSpPr>
          <p:nvPr>
            <p:ph type="ctrTitle"/>
          </p:nvPr>
        </p:nvSpPr>
        <p:spPr>
          <a:xfrm>
            <a:off x="6095999" y="3834174"/>
            <a:ext cx="5257800" cy="1701570"/>
          </a:xfrm>
        </p:spPr>
        <p:txBody>
          <a:bodyPr anchor="b">
            <a:normAutofit/>
          </a:bodyPr>
          <a:lstStyle/>
          <a:p>
            <a:pPr algn="l"/>
            <a:r>
              <a:rPr lang="en-US" sz="4400" dirty="0" err="1"/>
              <a:t>NiteLite</a:t>
            </a:r>
            <a:endParaRPr lang="en-US" sz="4400" dirty="0"/>
          </a:p>
        </p:txBody>
      </p:sp>
      <p:sp>
        <p:nvSpPr>
          <p:cNvPr id="3" name="Subtitle 2">
            <a:extLst>
              <a:ext uri="{FF2B5EF4-FFF2-40B4-BE49-F238E27FC236}">
                <a16:creationId xmlns:a16="http://schemas.microsoft.com/office/drawing/2014/main" id="{20710C1A-0E8E-5C48-B7DD-4966EBB5B8D4}"/>
              </a:ext>
            </a:extLst>
          </p:cNvPr>
          <p:cNvSpPr>
            <a:spLocks noGrp="1"/>
          </p:cNvSpPr>
          <p:nvPr>
            <p:ph type="subTitle" idx="1"/>
          </p:nvPr>
        </p:nvSpPr>
        <p:spPr>
          <a:xfrm>
            <a:off x="6096000" y="5592499"/>
            <a:ext cx="5147960" cy="646785"/>
          </a:xfrm>
        </p:spPr>
        <p:txBody>
          <a:bodyPr>
            <a:normAutofit/>
          </a:bodyPr>
          <a:lstStyle/>
          <a:p>
            <a:pPr algn="l"/>
            <a:r>
              <a:rPr lang="en-US" sz="2000" dirty="0"/>
              <a:t>Nevin Gilbert &amp; Kirtana Mogili</a:t>
            </a:r>
          </a:p>
        </p:txBody>
      </p:sp>
    </p:spTree>
    <p:extLst>
      <p:ext uri="{BB962C8B-B14F-4D97-AF65-F5344CB8AC3E}">
        <p14:creationId xmlns:p14="http://schemas.microsoft.com/office/powerpoint/2010/main" val="401650313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810FD95-7E31-5345-9ECB-06DBBAC228EA}"/>
              </a:ext>
            </a:extLst>
          </p:cNvPr>
          <p:cNvSpPr>
            <a:spLocks noGrp="1"/>
          </p:cNvSpPr>
          <p:nvPr>
            <p:ph idx="1"/>
          </p:nvPr>
        </p:nvSpPr>
        <p:spPr>
          <a:xfrm>
            <a:off x="838200" y="827314"/>
            <a:ext cx="10515600" cy="4858053"/>
          </a:xfrm>
        </p:spPr>
        <p:txBody>
          <a:bodyPr>
            <a:normAutofit/>
          </a:bodyPr>
          <a:lstStyle/>
          <a:p>
            <a:r>
              <a:rPr lang="en-US" sz="2800" dirty="0"/>
              <a:t>50% of women say they always or often feel unsafe walking alone at night</a:t>
            </a:r>
          </a:p>
          <a:p>
            <a:r>
              <a:rPr lang="en-US" sz="2800" dirty="0"/>
              <a:t>61% of women regularly take steps to avoid being sexually assaulted</a:t>
            </a:r>
          </a:p>
          <a:p>
            <a:r>
              <a:rPr lang="en-US" sz="2800" dirty="0"/>
              <a:t>In 2014, 65% of all women had experienced street harassment</a:t>
            </a:r>
          </a:p>
          <a:p>
            <a:r>
              <a:rPr lang="en-US" sz="2800" dirty="0"/>
              <a:t>While we recognize that there needs to be an active effort to reduce these numbers in the long run, to combat the lack of security felt especially by women at night, we created an agent to help guide people away from risky/dangerous situations.</a:t>
            </a:r>
          </a:p>
        </p:txBody>
      </p:sp>
    </p:spTree>
    <p:extLst>
      <p:ext uri="{BB962C8B-B14F-4D97-AF65-F5344CB8AC3E}">
        <p14:creationId xmlns:p14="http://schemas.microsoft.com/office/powerpoint/2010/main" val="2782397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1247F-9E81-EC43-9DDA-28210B096A5B}"/>
              </a:ext>
            </a:extLst>
          </p:cNvPr>
          <p:cNvSpPr>
            <a:spLocks noGrp="1"/>
          </p:cNvSpPr>
          <p:nvPr>
            <p:ph type="title"/>
          </p:nvPr>
        </p:nvSpPr>
        <p:spPr/>
        <p:txBody>
          <a:bodyPr/>
          <a:lstStyle/>
          <a:p>
            <a:r>
              <a:rPr lang="en-US" dirty="0"/>
              <a:t>Concept</a:t>
            </a:r>
          </a:p>
        </p:txBody>
      </p:sp>
      <p:sp>
        <p:nvSpPr>
          <p:cNvPr id="3" name="Content Placeholder 2">
            <a:extLst>
              <a:ext uri="{FF2B5EF4-FFF2-40B4-BE49-F238E27FC236}">
                <a16:creationId xmlns:a16="http://schemas.microsoft.com/office/drawing/2014/main" id="{A6A8EA35-5488-2940-B5B0-2EA60B34FCD8}"/>
              </a:ext>
            </a:extLst>
          </p:cNvPr>
          <p:cNvSpPr>
            <a:spLocks noGrp="1"/>
          </p:cNvSpPr>
          <p:nvPr>
            <p:ph idx="1"/>
          </p:nvPr>
        </p:nvSpPr>
        <p:spPr>
          <a:xfrm>
            <a:off x="838200" y="1690688"/>
            <a:ext cx="10515600" cy="3994679"/>
          </a:xfrm>
        </p:spPr>
        <p:txBody>
          <a:bodyPr>
            <a:normAutofit/>
          </a:bodyPr>
          <a:lstStyle/>
          <a:p>
            <a:pPr marL="457200" indent="-457200">
              <a:buAutoNum type="arabicPeriod"/>
            </a:pPr>
            <a:r>
              <a:rPr lang="en-US" sz="2800" dirty="0"/>
              <a:t>User inputs final destination</a:t>
            </a:r>
          </a:p>
          <a:p>
            <a:pPr marL="457200" indent="-457200">
              <a:buAutoNum type="arabicPeriod"/>
            </a:pPr>
            <a:r>
              <a:rPr lang="en-US" sz="2800" dirty="0"/>
              <a:t>Google Maps API calculates routes</a:t>
            </a:r>
          </a:p>
          <a:p>
            <a:pPr marL="457200" indent="-457200">
              <a:buAutoNum type="arabicPeriod"/>
            </a:pPr>
            <a:r>
              <a:rPr lang="en-US" sz="2800" dirty="0"/>
              <a:t>Use Google Maps </a:t>
            </a:r>
            <a:r>
              <a:rPr lang="en-US" sz="2800" dirty="0" err="1"/>
              <a:t>StreetView</a:t>
            </a:r>
            <a:r>
              <a:rPr lang="en-US" sz="2800" dirty="0"/>
              <a:t> to collect images along route</a:t>
            </a:r>
          </a:p>
          <a:p>
            <a:pPr marL="457200" indent="-457200">
              <a:buAutoNum type="arabicPeriod"/>
            </a:pPr>
            <a:r>
              <a:rPr lang="en-US" sz="2800" dirty="0"/>
              <a:t>Microsoft Azure Vision detects street lamps</a:t>
            </a:r>
          </a:p>
          <a:p>
            <a:pPr marL="914400" lvl="1" indent="-457200">
              <a:buAutoNum type="arabicPeriod"/>
            </a:pPr>
            <a:r>
              <a:rPr lang="en-US" sz="2800" dirty="0"/>
              <a:t>Used to determine safety of routes</a:t>
            </a:r>
          </a:p>
          <a:p>
            <a:pPr marL="457200" indent="-457200">
              <a:buAutoNum type="arabicPeriod"/>
            </a:pPr>
            <a:r>
              <a:rPr lang="en-US" sz="2800" dirty="0"/>
              <a:t>Suggest the safest routes</a:t>
            </a:r>
          </a:p>
        </p:txBody>
      </p:sp>
    </p:spTree>
    <p:extLst>
      <p:ext uri="{BB962C8B-B14F-4D97-AF65-F5344CB8AC3E}">
        <p14:creationId xmlns:p14="http://schemas.microsoft.com/office/powerpoint/2010/main" val="2984773693"/>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Festival">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6</TotalTime>
  <Words>128</Words>
  <Application>Microsoft Macintosh PowerPoint</Application>
  <PresentationFormat>Widescreen</PresentationFormat>
  <Paragraphs>13</Paragraphs>
  <Slides>3</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Century Gothic</vt:lpstr>
      <vt:lpstr>ShapesVTI</vt:lpstr>
      <vt:lpstr>NiteLite</vt:lpstr>
      <vt:lpstr>PowerPoint Presentation</vt:lpstr>
      <vt:lpstr>Concept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Kirtana Mogili</dc:creator>
  <cp:lastModifiedBy>Kirtana Mogili</cp:lastModifiedBy>
  <cp:revision>4</cp:revision>
  <dcterms:created xsi:type="dcterms:W3CDTF">2020-10-18T11:42:51Z</dcterms:created>
  <dcterms:modified xsi:type="dcterms:W3CDTF">2020-10-18T11:49:45Z</dcterms:modified>
</cp:coreProperties>
</file>

<file path=docProps/thumbnail.jpeg>
</file>